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0BFF-5690-4FE2-B8B0-E60966703BB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0524-6731-4D18-A0ED-EE44D4A1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Weight </a:t>
            </a:r>
            <a:r>
              <a:rPr lang="en-US" dirty="0"/>
              <a:t>T</a:t>
            </a:r>
            <a:r>
              <a:rPr lang="en-US" dirty="0" smtClean="0"/>
              <a:t>raining Safety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only takes a split second one time to change someone’s life forever….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Always use collars when lifting free weights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5" y="1375458"/>
            <a:ext cx="5261033" cy="7582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49" y="1375458"/>
            <a:ext cx="5359468" cy="7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081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/>
              <a:t>Do not attempt a 1 Rep Max without permission from your coach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59396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REPORT ANY INJURIES TO THE COACH IMMEDIATELY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70" y="1795727"/>
            <a:ext cx="6298259" cy="4717615"/>
          </a:xfrm>
        </p:spPr>
      </p:pic>
    </p:spTree>
    <p:extLst>
      <p:ext uri="{BB962C8B-B14F-4D97-AF65-F5344CB8AC3E}">
        <p14:creationId xmlns:p14="http://schemas.microsoft.com/office/powerpoint/2010/main" val="10332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02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Always leave the weight room in better condition than you found it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47" y="3203991"/>
            <a:ext cx="6091405" cy="343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3916687"/>
            <a:ext cx="2777844" cy="208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8808" y="2447778"/>
            <a:ext cx="5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would you rather use?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41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 all equipment to its proper 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142"/>
            <a:ext cx="6483039" cy="3646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44" y="2514728"/>
            <a:ext cx="5232956" cy="2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2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365125"/>
            <a:ext cx="11605846" cy="1325563"/>
          </a:xfrm>
        </p:spPr>
        <p:txBody>
          <a:bodyPr/>
          <a:lstStyle/>
          <a:p>
            <a:pPr algn="ctr"/>
            <a:r>
              <a:rPr lang="en-US" dirty="0" smtClean="0"/>
              <a:t>No horseplay or misuse of equipment at any time</a:t>
            </a:r>
            <a:br>
              <a:rPr lang="en-US" dirty="0" smtClean="0"/>
            </a:br>
            <a:r>
              <a:rPr lang="en-US" dirty="0" smtClean="0"/>
              <a:t>--will result in loss of points--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Playing soccer with med balls</a:t>
            </a:r>
          </a:p>
          <a:p>
            <a:r>
              <a:rPr lang="en-US" dirty="0" smtClean="0"/>
              <a:t>Rolling weight plates across weight room</a:t>
            </a:r>
          </a:p>
          <a:p>
            <a:r>
              <a:rPr lang="en-US" dirty="0" smtClean="0"/>
              <a:t>Squirting each other with water bottles</a:t>
            </a:r>
          </a:p>
          <a:p>
            <a:r>
              <a:rPr lang="en-US" dirty="0" smtClean="0"/>
              <a:t>Throwing trash at each other</a:t>
            </a:r>
          </a:p>
          <a:p>
            <a:r>
              <a:rPr lang="en-US" dirty="0" smtClean="0"/>
              <a:t>Making funny gestures behind someone while spotting</a:t>
            </a:r>
          </a:p>
          <a:p>
            <a:r>
              <a:rPr lang="en-US" dirty="0" smtClean="0"/>
              <a:t>Inappropriate touching while lifting</a:t>
            </a:r>
          </a:p>
          <a:p>
            <a:r>
              <a:rPr lang="en-US" dirty="0" smtClean="0"/>
              <a:t>Leg pressing on smith machine</a:t>
            </a:r>
          </a:p>
          <a:p>
            <a:r>
              <a:rPr lang="en-US" dirty="0" smtClean="0"/>
              <a:t>Sitting/laying on equipment when not lifting</a:t>
            </a:r>
          </a:p>
        </p:txBody>
      </p:sp>
    </p:spTree>
    <p:extLst>
      <p:ext uri="{BB962C8B-B14F-4D97-AF65-F5344CB8AC3E}">
        <p14:creationId xmlns:p14="http://schemas.microsoft.com/office/powerpoint/2010/main" val="301278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249" y="-363375"/>
            <a:ext cx="12768775" cy="852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" y="-161130"/>
            <a:ext cx="4304714" cy="501448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</a:rPr>
              <a:t>NO FOOD OR GUM IN WEIGHTROOM and </a:t>
            </a:r>
            <a:br>
              <a:rPr lang="en-US" b="1" i="1" u="sng" dirty="0" smtClean="0">
                <a:solidFill>
                  <a:schemeClr val="bg1"/>
                </a:solidFill>
              </a:rPr>
            </a:br>
            <a:r>
              <a:rPr lang="en-US" b="1" i="1" u="sng" dirty="0" smtClean="0">
                <a:solidFill>
                  <a:schemeClr val="bg1"/>
                </a:solidFill>
              </a:rPr>
              <a:t>PUT TRASH IN TRASHCAN!!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7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365125"/>
            <a:ext cx="11676185" cy="1460500"/>
          </a:xfrm>
        </p:spPr>
        <p:txBody>
          <a:bodyPr/>
          <a:lstStyle/>
          <a:p>
            <a:pPr algn="ctr"/>
            <a:r>
              <a:rPr lang="en-US" dirty="0" smtClean="0"/>
              <a:t>Wear appropriate shoes and clothing at all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open toed shoes or crocs are allowed</a:t>
            </a:r>
          </a:p>
          <a:p>
            <a:r>
              <a:rPr lang="en-US" dirty="0" smtClean="0"/>
              <a:t>No cut-off shirts, tank tops, tube tops, or spaghetti strings </a:t>
            </a:r>
            <a:endParaRPr lang="en-US" dirty="0"/>
          </a:p>
          <a:p>
            <a:pPr lvl="1"/>
            <a:r>
              <a:rPr lang="en-US" dirty="0" smtClean="0"/>
              <a:t>Sleeveless shirts are appropriate when not in the weight room</a:t>
            </a:r>
          </a:p>
          <a:p>
            <a:r>
              <a:rPr lang="en-US" dirty="0" smtClean="0"/>
              <a:t>Shorts must be appropriate length</a:t>
            </a:r>
          </a:p>
          <a:p>
            <a:r>
              <a:rPr lang="en-US" dirty="0" smtClean="0"/>
              <a:t>Shirts must be kept on when outside running and in the building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5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2" y="365125"/>
            <a:ext cx="11338560" cy="1325563"/>
          </a:xfrm>
        </p:spPr>
        <p:txBody>
          <a:bodyPr/>
          <a:lstStyle/>
          <a:p>
            <a:r>
              <a:rPr lang="en-US" dirty="0" smtClean="0"/>
              <a:t>ALWAYS use a spotter when</a:t>
            </a:r>
            <a:br>
              <a:rPr lang="en-US" dirty="0" smtClean="0"/>
            </a:br>
            <a:r>
              <a:rPr lang="en-US" dirty="0" smtClean="0"/>
              <a:t>lifting free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Spotters must pay attention</a:t>
            </a:r>
          </a:p>
          <a:p>
            <a:r>
              <a:rPr lang="en-US" dirty="0" smtClean="0"/>
              <a:t>Lifters make eye contact with spotter</a:t>
            </a:r>
          </a:p>
          <a:p>
            <a:r>
              <a:rPr lang="en-US" dirty="0" smtClean="0"/>
              <a:t>Count down</a:t>
            </a:r>
          </a:p>
          <a:p>
            <a:r>
              <a:rPr lang="en-US" dirty="0" smtClean="0"/>
              <a:t>Call “help” or “rack it” </a:t>
            </a:r>
          </a:p>
          <a:p>
            <a:r>
              <a:rPr lang="en-US" dirty="0" smtClean="0"/>
              <a:t>Spotters don’t take hands off until weight</a:t>
            </a:r>
          </a:p>
          <a:p>
            <a:pPr marL="0" indent="0">
              <a:buNone/>
            </a:pPr>
            <a:r>
              <a:rPr lang="en-US" dirty="0" smtClean="0"/>
              <a:t>is still on the rack!</a:t>
            </a:r>
          </a:p>
          <a:p>
            <a:r>
              <a:rPr lang="en-US" dirty="0" smtClean="0"/>
              <a:t>Do not hang or sit on the racks when </a:t>
            </a:r>
          </a:p>
          <a:p>
            <a:pPr marL="0" indent="0">
              <a:buNone/>
            </a:pPr>
            <a:r>
              <a:rPr lang="en-US" dirty="0" smtClean="0"/>
              <a:t>spotting for your partners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0" y="0"/>
            <a:ext cx="4736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365125"/>
            <a:ext cx="11000935" cy="1325563"/>
          </a:xfrm>
        </p:spPr>
        <p:txBody>
          <a:bodyPr/>
          <a:lstStyle/>
          <a:p>
            <a:pPr algn="ctr"/>
            <a:r>
              <a:rPr lang="en-US" dirty="0" smtClean="0"/>
              <a:t>Do not slam or throw weights down on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BUMPER PLATES AND GREEN PLATES ARE ONLY WEIGHTS ALLOWED TO BE DROPPED ON THE FLOOR.</a:t>
            </a:r>
          </a:p>
          <a:p>
            <a:r>
              <a:rPr lang="en-US" dirty="0" smtClean="0"/>
              <a:t>MEDICINE BALL THROWS ARE ACCEPTABLE BUT ONLY IF APPROVED BY THE COACH THAT DAY.</a:t>
            </a:r>
          </a:p>
          <a:p>
            <a:r>
              <a:rPr lang="en-US" dirty="0" smtClean="0"/>
              <a:t>DO NOT THROW WEIGHT COLLARS OR OTHER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not lift without a supervisor in the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21" y="1803229"/>
            <a:ext cx="8032357" cy="4513164"/>
          </a:xfrm>
        </p:spPr>
      </p:pic>
    </p:spTree>
    <p:extLst>
      <p:ext uri="{BB962C8B-B14F-4D97-AF65-F5344CB8AC3E}">
        <p14:creationId xmlns:p14="http://schemas.microsoft.com/office/powerpoint/2010/main" val="40020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Weight Training Safety </vt:lpstr>
      <vt:lpstr>Always leave the weight room in better condition than you found it</vt:lpstr>
      <vt:lpstr>Return all equipment to its proper location</vt:lpstr>
      <vt:lpstr>No horseplay or misuse of equipment at any time --will result in loss of points--</vt:lpstr>
      <vt:lpstr>NO FOOD OR GUM IN WEIGHTROOM and  PUT TRASH IN TRASHCAN!!</vt:lpstr>
      <vt:lpstr>Wear appropriate shoes and clothing at all times</vt:lpstr>
      <vt:lpstr>ALWAYS use a spotter when lifting free weights</vt:lpstr>
      <vt:lpstr>Do not slam or throw weights down on ground</vt:lpstr>
      <vt:lpstr>Do not lift without a supervisor in the room</vt:lpstr>
      <vt:lpstr>Always use collars when lifting free weights</vt:lpstr>
      <vt:lpstr>Do not attempt a 1 Rep Max without permission from your coach</vt:lpstr>
      <vt:lpstr>REPORT ANY INJURIES TO THE COACH IMMEDIATELY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Training Safety</dc:title>
  <dc:creator>Brian Cromer</dc:creator>
  <cp:lastModifiedBy>Brian Cromer</cp:lastModifiedBy>
  <cp:revision>6</cp:revision>
  <dcterms:created xsi:type="dcterms:W3CDTF">2018-01-25T02:39:53Z</dcterms:created>
  <dcterms:modified xsi:type="dcterms:W3CDTF">2018-01-29T19:32:55Z</dcterms:modified>
</cp:coreProperties>
</file>